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15"/>
  </p:notesMasterIdLst>
  <p:sldIdLst>
    <p:sldId id="275" r:id="rId5"/>
    <p:sldId id="310" r:id="rId6"/>
    <p:sldId id="281" r:id="rId7"/>
    <p:sldId id="323" r:id="rId8"/>
    <p:sldId id="332" r:id="rId9"/>
    <p:sldId id="336" r:id="rId10"/>
    <p:sldId id="337" r:id="rId11"/>
    <p:sldId id="339" r:id="rId12"/>
    <p:sldId id="322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Ornelis" initials="RO" lastIdx="8" clrIdx="0">
    <p:extLst>
      <p:ext uri="{19B8F6BF-5375-455C-9EA6-DF929625EA0E}">
        <p15:presenceInfo xmlns:p15="http://schemas.microsoft.com/office/powerpoint/2012/main" userId="S::ornelyz@correoe.usac.edu.gt::6c564912-45b3-44bb-bb8d-9a2035a5b0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22C2"/>
    <a:srgbClr val="0033CC"/>
    <a:srgbClr val="000000"/>
    <a:srgbClr val="0066FF"/>
    <a:srgbClr val="99FF99"/>
    <a:srgbClr val="99FF66"/>
    <a:srgbClr val="0DD7C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94660"/>
  </p:normalViewPr>
  <p:slideViewPr>
    <p:cSldViewPr>
      <p:cViewPr varScale="1">
        <p:scale>
          <a:sx n="58" d="100"/>
          <a:sy n="58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9CE9-0737-4F3C-BE1B-490D64C43FBC}" type="datetimeFigureOut">
              <a:rPr lang="es-GT" smtClean="0"/>
              <a:t>16/10/2020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F375-CB27-479A-970C-93F0B18F328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436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BF8E1-0CED-4679-A310-80F41C282C7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9092-B6AA-4956-98C0-68CD686615C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2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1C5AD-10FE-4728-AEA2-D8403F805DC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56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E93AC-6223-485C-8771-F06DA35F1CC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B4A26-AD73-4744-A1AD-29024FBA8BE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26094-73F1-4A28-AE3F-2253AB354C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15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31CBA-06C5-4F76-9E1A-6360DB72E12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02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6FDBC-D519-4D2C-BACF-B390EFB284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8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2C87-2326-4A99-8360-0935F1B0528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90D55B-0C9B-4407-8BE2-EF30C390F17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3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26094-73F1-4A28-AE3F-2253AB354C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D26094-73F1-4A28-AE3F-2253AB354C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0A9F0C43-B7ED-4E30-8CCA-0744FBBF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241550"/>
            <a:ext cx="6626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b="1" dirty="0">
                <a:solidFill>
                  <a:srgbClr val="3122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EVALUACIÓN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>
                <a:solidFill>
                  <a:srgbClr val="3122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PERSONAL ACADÉMICO EN LÍNEA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9082DD2A-C239-43D0-A332-C9036055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/>
          <a:stretch>
            <a:fillRect/>
          </a:stretch>
        </p:blipFill>
        <p:spPr bwMode="auto">
          <a:xfrm>
            <a:off x="1980431" y="220663"/>
            <a:ext cx="309562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3A217FC-A710-49A8-9346-5516A190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71672"/>
            <a:ext cx="38639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ESCUDO">
            <a:extLst>
              <a:ext uri="{FF2B5EF4-FFF2-40B4-BE49-F238E27FC236}">
                <a16:creationId xmlns:a16="http://schemas.microsoft.com/office/drawing/2014/main" id="{496BD8E8-80D4-465F-B024-7253E8D1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" y="188913"/>
            <a:ext cx="16652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9B53402-207F-4E6A-BDFE-7A8720D55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154"/>
            <a:ext cx="9144000" cy="1436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200144" cy="4200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424F6-2B7C-4B94-B711-F831436158D2}"/>
              </a:ext>
            </a:extLst>
          </p:cNvPr>
          <p:cNvSpPr txBox="1"/>
          <p:nvPr/>
        </p:nvSpPr>
        <p:spPr>
          <a:xfrm>
            <a:off x="2411760" y="4797152"/>
            <a:ext cx="4347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deppa@usac.edu.gt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239818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4CD0117D-25B4-4F9A-9B75-1B826FF2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620713"/>
            <a:ext cx="4938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GT" sz="3200" b="1" dirty="0">
                <a:solidFill>
                  <a:srgbClr val="3122C2"/>
                </a:solidFill>
              </a:rPr>
              <a:t>FUNCIONES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altLang="es-GT" sz="3200" b="1" dirty="0">
                <a:solidFill>
                  <a:srgbClr val="3122C2"/>
                </a:solidFill>
              </a:rPr>
              <a:t>QUE SE EVALÚAN</a:t>
            </a:r>
            <a:endParaRPr lang="es-ES" altLang="es-GT" sz="3200" b="1" dirty="0">
              <a:solidFill>
                <a:srgbClr val="3122C2"/>
              </a:solidFill>
            </a:endParaRP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930C7FC5-A0F3-4B4A-B2CF-7EDE00B3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65363"/>
            <a:ext cx="63706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   Docencia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   Investigación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   Servicio y extensión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   Administración académica</a:t>
            </a:r>
            <a:endParaRPr lang="es-ES" altLang="es-GT" b="1" dirty="0">
              <a:latin typeface="Tahoma "/>
            </a:endParaRPr>
          </a:p>
        </p:txBody>
      </p:sp>
    </p:spTree>
    <p:extLst>
      <p:ext uri="{BB962C8B-B14F-4D97-AF65-F5344CB8AC3E}">
        <p14:creationId xmlns:p14="http://schemas.microsoft.com/office/powerpoint/2010/main" val="364909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428D0ABF-A1C0-45D1-B80F-9DDA8B28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620713"/>
            <a:ext cx="633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GT" sz="2400" b="1" dirty="0">
                <a:solidFill>
                  <a:srgbClr val="3122C2"/>
                </a:solidFill>
              </a:rPr>
              <a:t>INSTANCIAS QUE PARTICIPAN EN LA EVALUACIÓN DEL PERSONAL ACADÉMICO 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F2246CA8-8951-44E6-83E4-241F95EC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228671"/>
            <a:ext cx="66247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Estudiantes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Jefe inmediato superior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Personal a cargo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MX" altLang="es-GT" b="1" dirty="0">
                <a:latin typeface="Tahoma "/>
              </a:rPr>
              <a:t>Autoevaluación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01" r="7904" b="5900"/>
          <a:stretch/>
        </p:blipFill>
        <p:spPr>
          <a:xfrm>
            <a:off x="3419874" y="11970"/>
            <a:ext cx="4896544" cy="675118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A6B39D8-196A-4999-98AA-9BCB1D77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30963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MX" altLang="es-GT" sz="1800" b="1" dirty="0">
                <a:solidFill>
                  <a:srgbClr val="3122C2"/>
                </a:solidFill>
              </a:rPr>
              <a:t>DE ESTA FORMA LE LLEGARA LA INFORMACIÓN AL DOCENTE PARA REALIZAR LA EVALUACIÓN</a:t>
            </a:r>
          </a:p>
          <a:p>
            <a:pPr algn="ctr" eaLnBrk="1" hangingPunct="1"/>
            <a:r>
              <a:rPr lang="es-MX" altLang="es-GT" sz="1800" b="1" dirty="0">
                <a:solidFill>
                  <a:srgbClr val="3122C2"/>
                </a:solidFill>
              </a:rPr>
              <a:t> </a:t>
            </a:r>
          </a:p>
          <a:p>
            <a:pPr algn="ctr" eaLnBrk="1" hangingPunct="1"/>
            <a:r>
              <a:rPr lang="es-MX" altLang="es-GT" sz="1600" b="1" dirty="0">
                <a:solidFill>
                  <a:srgbClr val="3122C2"/>
                </a:solidFill>
              </a:rPr>
              <a:t>LEA DETENIDAMENTE Y PRESIONE EL ICONO DE EVALUAR</a:t>
            </a:r>
            <a:endParaRPr lang="es-ES" altLang="es-GT" sz="1600" dirty="0">
              <a:solidFill>
                <a:srgbClr val="3122C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C103F-12C9-4328-BE83-8E7C395D6418}"/>
              </a:ext>
            </a:extLst>
          </p:cNvPr>
          <p:cNvSpPr/>
          <p:nvPr/>
        </p:nvSpPr>
        <p:spPr>
          <a:xfrm>
            <a:off x="5220072" y="2502518"/>
            <a:ext cx="50405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8A0C8-670C-48BE-A9D4-DEF68417EE9D}"/>
              </a:ext>
            </a:extLst>
          </p:cNvPr>
          <p:cNvSpPr/>
          <p:nvPr/>
        </p:nvSpPr>
        <p:spPr>
          <a:xfrm>
            <a:off x="5207193" y="2742291"/>
            <a:ext cx="151216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976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33256"/>
            <a:ext cx="1584960" cy="5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AEE75-55EF-496E-A3D6-DF25DD94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3" y="609206"/>
            <a:ext cx="7878274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7B499-1194-4667-A331-1DF8EDF7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5351"/>
            <a:ext cx="7201905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596F4-4DDA-4E07-8973-63ED280D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839227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3BE87-9290-4C78-9489-5A8DB011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7" y="1196752"/>
            <a:ext cx="7773485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A6B39D8-196A-4999-98AA-9BCB1D77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648"/>
            <a:ext cx="82089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MX" altLang="es-GT" sz="3200" b="1" dirty="0">
                <a:solidFill>
                  <a:srgbClr val="3122C2"/>
                </a:solidFill>
              </a:rPr>
              <a:t>RECOMENDACIONES PARA LOS DOCENTE</a:t>
            </a:r>
            <a:endParaRPr lang="es-ES" altLang="es-GT" sz="3200" dirty="0">
              <a:solidFill>
                <a:srgbClr val="3122C2"/>
              </a:solidFill>
            </a:endParaRP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638212D7-F096-4549-B2CC-B466BF6E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844824"/>
            <a:ext cx="76327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Buscar en la carpeta de SPAM (“Correo no deseado”, “</a:t>
            </a:r>
            <a:r>
              <a:rPr lang="es-GT" altLang="es-GT" b="1" dirty="0" err="1">
                <a:latin typeface="Tahoma "/>
              </a:rPr>
              <a:t>Junk</a:t>
            </a:r>
            <a:r>
              <a:rPr lang="es-GT" altLang="es-GT" b="1" dirty="0">
                <a:latin typeface="Tahoma "/>
              </a:rPr>
              <a:t>”, </a:t>
            </a:r>
            <a:r>
              <a:rPr lang="es-GT" altLang="es-GT" b="1" dirty="0" err="1">
                <a:latin typeface="Tahoma "/>
              </a:rPr>
              <a:t>etc</a:t>
            </a:r>
            <a:r>
              <a:rPr lang="es-GT" altLang="es-GT" b="1" dirty="0">
                <a:latin typeface="Tahoma "/>
              </a:rPr>
              <a:t>).</a:t>
            </a: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Buscar en los elementos borrados (“Eliminados”, “</a:t>
            </a:r>
            <a:r>
              <a:rPr lang="es-GT" altLang="es-GT" b="1" dirty="0" err="1">
                <a:latin typeface="Tahoma "/>
              </a:rPr>
              <a:t>Trash</a:t>
            </a:r>
            <a:r>
              <a:rPr lang="es-GT" altLang="es-GT" b="1" dirty="0">
                <a:latin typeface="Tahoma "/>
              </a:rPr>
              <a:t> </a:t>
            </a:r>
            <a:r>
              <a:rPr lang="es-GT" altLang="es-GT" b="1" dirty="0" err="1">
                <a:latin typeface="Tahoma "/>
              </a:rPr>
              <a:t>bin</a:t>
            </a:r>
            <a:r>
              <a:rPr lang="es-GT" altLang="es-GT" b="1" dirty="0">
                <a:latin typeface="Tahoma "/>
              </a:rPr>
              <a:t>”, </a:t>
            </a:r>
            <a:r>
              <a:rPr lang="es-GT" altLang="es-GT" b="1" dirty="0" err="1">
                <a:latin typeface="Tahoma "/>
              </a:rPr>
              <a:t>etc</a:t>
            </a:r>
            <a:r>
              <a:rPr lang="es-GT" altLang="es-GT" b="1" dirty="0">
                <a:latin typeface="Tahoma "/>
              </a:rPr>
              <a:t>).</a:t>
            </a:r>
            <a:endParaRPr lang="es-ES" altLang="es-GT" b="1" dirty="0">
              <a:latin typeface="Tahoma "/>
            </a:endParaRP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Revisar agrupación de correos</a:t>
            </a: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Tener espacio disponible</a:t>
            </a: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Motivar a sus estudiantes a evaluar</a:t>
            </a: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es-GT" altLang="es-GT" b="1" dirty="0">
                <a:latin typeface="Tahoma "/>
              </a:rPr>
              <a:t>Estar pendientes de sus evaluadores</a:t>
            </a:r>
          </a:p>
          <a:p>
            <a:pPr marL="0" algn="just">
              <a:spcBef>
                <a:spcPct val="20000"/>
              </a:spcBef>
              <a:buSzPct val="600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endParaRPr lang="es-GT" altLang="es-GT" sz="2200" dirty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20000"/>
              </a:spcBef>
              <a:buSzPct val="60000"/>
            </a:pPr>
            <a:endParaRPr lang="es-GT" altLang="es-GT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58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EECDDDD4DD04183952402E62ABB67" ma:contentTypeVersion="10" ma:contentTypeDescription="Create a new document." ma:contentTypeScope="" ma:versionID="b1b4143d327e43469f2ee36c2a4e1050">
  <xsd:schema xmlns:xsd="http://www.w3.org/2001/XMLSchema" xmlns:xs="http://www.w3.org/2001/XMLSchema" xmlns:p="http://schemas.microsoft.com/office/2006/metadata/properties" xmlns:ns3="b82638f5-c5a1-4f09-bdec-6efb2f719fa5" xmlns:ns4="2164d8fc-c875-42d8-acec-24dfb114a251" targetNamespace="http://schemas.microsoft.com/office/2006/metadata/properties" ma:root="true" ma:fieldsID="ade407d96f856a62424225ca2526062f" ns3:_="" ns4:_="">
    <xsd:import namespace="b82638f5-c5a1-4f09-bdec-6efb2f719fa5"/>
    <xsd:import namespace="2164d8fc-c875-42d8-acec-24dfb114a2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638f5-c5a1-4f09-bdec-6efb2f719f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4d8fc-c875-42d8-acec-24dfb114a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F75E8-A98F-4DF7-9F4D-97708FBAB96F}">
  <ds:schemaRefs>
    <ds:schemaRef ds:uri="http://purl.org/dc/terms/"/>
    <ds:schemaRef ds:uri="2164d8fc-c875-42d8-acec-24dfb114a25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82638f5-c5a1-4f09-bdec-6efb2f719f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A0CF16-A02A-4927-BBE5-02F16F943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B131E-EA25-46D6-996A-3B49F8F63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638f5-c5a1-4f09-bdec-6efb2f719fa5"/>
    <ds:schemaRef ds:uri="2164d8fc-c875-42d8-acec-24dfb114a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3634</TotalTime>
  <Words>120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Tahoma</vt:lpstr>
      <vt:lpstr>Tahoma </vt:lpstr>
      <vt:lpstr>Wingdings</vt:lpstr>
      <vt:lpstr>Retrospección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Universidad de San Carlos de Guatemala DEPPA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Universidad de San Carlos de Guatemala DEPPA</dc:creator>
  <cp:lastModifiedBy>Rene Ornelis</cp:lastModifiedBy>
  <cp:revision>206</cp:revision>
  <dcterms:created xsi:type="dcterms:W3CDTF">2003-07-28T21:17:43Z</dcterms:created>
  <dcterms:modified xsi:type="dcterms:W3CDTF">2020-10-17T03:29:16Z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0x0101005C8EECDDDD4DD04183952402E62ABB67</vt:lpwstr>
  </property>
</Properties>
</file>